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2" r:id="rId3"/>
    <p:sldId id="356" r:id="rId4"/>
    <p:sldId id="358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2C0B27-FF84-4D1C-8792-94C55F6CA8B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7B19C-757A-4ECC-819A-6FA5028A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A0B7B-CFE5-4F13-8485-0029C33BD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326AA-1F67-435A-8FA3-560DBA7DB2BE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6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39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ABB5-4399-4B6E-8E09-6C1A47EB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B497-A9B5-4601-87AC-93D499570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ACE3E-FE30-4058-BFA3-D499D1389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3ED647-9346-405D-9916-74DA0E48A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B0374-B3BE-4CEF-B49A-99E727F97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2330-0597-4797-AC74-FF259703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0BFE-353A-4681-B652-9E444826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97D1-598F-48F6-912F-DF2F0F9B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192E-1726-4ED7-BCE0-2C000345C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07518-39AF-492D-ADC9-19C838AF9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4139-E4E6-412C-8668-E08EF6A8D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032-8F42-4AA2-A994-5FAAF6E4B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1A14C8-ABA8-4BCD-814C-306338BB76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November 17,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/>
              <a:t>Another ANOVA example</a:t>
            </a:r>
          </a:p>
          <a:p>
            <a:pPr lvl="1"/>
            <a:r>
              <a:rPr lang="en-US" sz="2400" dirty="0"/>
              <a:t>Eysenck memory experiment</a:t>
            </a:r>
          </a:p>
          <a:p>
            <a:pPr lvl="1"/>
            <a:r>
              <a:rPr lang="en-US" sz="2400" dirty="0" err="1"/>
              <a:t>Helmert</a:t>
            </a:r>
            <a:r>
              <a:rPr lang="en-US" sz="2400" dirty="0"/>
              <a:t> contrasts</a:t>
            </a:r>
          </a:p>
          <a:p>
            <a:pPr eaLnBrk="1" hangingPunct="1"/>
            <a:r>
              <a:rPr lang="en-US" sz="2800" dirty="0"/>
              <a:t>Introduction to power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Eysenck contrasts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 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34069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Rhyme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Imagery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53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Helmert</a:t>
            </a:r>
            <a:r>
              <a:rPr lang="en-US" sz="4000" dirty="0"/>
              <a:t> contrasts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 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21411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Rhyme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Imagery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63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99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Psychology 202a Advanced Psychological Statistics</vt:lpstr>
      <vt:lpstr>The plan for today</vt:lpstr>
      <vt:lpstr>Eysenck contrasts</vt:lpstr>
      <vt:lpstr>Helmert contrasts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58</cp:revision>
  <cp:lastPrinted>2020-11-17T17:11:19Z</cp:lastPrinted>
  <dcterms:created xsi:type="dcterms:W3CDTF">2007-01-07T21:57:11Z</dcterms:created>
  <dcterms:modified xsi:type="dcterms:W3CDTF">2020-11-17T20:03:22Z</dcterms:modified>
</cp:coreProperties>
</file>